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61" r:id="rId5"/>
    <p:sldId id="263" r:id="rId6"/>
    <p:sldId id="265" r:id="rId7"/>
    <p:sldId id="266" r:id="rId8"/>
    <p:sldId id="267" r:id="rId9"/>
    <p:sldId id="258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/>
    <p:restoredTop sz="94715"/>
  </p:normalViewPr>
  <p:slideViewPr>
    <p:cSldViewPr snapToGrid="0">
      <p:cViewPr varScale="1">
        <p:scale>
          <a:sx n="143" d="100"/>
          <a:sy n="143" d="100"/>
        </p:scale>
        <p:origin x="4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16.gif>
</file>

<file path=ppt/media/image17.png>
</file>

<file path=ppt/media/image18.gif>
</file>

<file path=ppt/media/image19.pn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75E87-059D-0D40-B203-F2662CD8AA03}" type="datetimeFigureOut">
              <a:rPr lang="en-CH" smtClean="0"/>
              <a:t>22.05.2025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F9FF8F-DDCD-224C-9B63-6F57BC08716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96019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F9FF8F-DDCD-224C-9B63-6F57BC087166}" type="slidenum">
              <a:rPr lang="en-CH" smtClean="0"/>
              <a:t>9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78440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5/22/25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7" Type="http://schemas.openxmlformats.org/officeDocument/2006/relationships/hyperlink" Target="https://arstechnica.com/features/2000/03/simd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gif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D2C5B-9EA1-1F23-4F68-33E14E39E9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H" dirty="0"/>
              <a:t>Raytracing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78F56B-C367-11A2-B08C-A40857A4A0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763114"/>
          </a:xfrm>
        </p:spPr>
        <p:txBody>
          <a:bodyPr>
            <a:normAutofit fontScale="92500" lnSpcReduction="20000"/>
          </a:bodyPr>
          <a:lstStyle/>
          <a:p>
            <a:r>
              <a:rPr lang="en-CH" dirty="0"/>
              <a:t>FS25 | HSLU</a:t>
            </a:r>
            <a:br>
              <a:rPr lang="en-CH" dirty="0"/>
            </a:br>
            <a:r>
              <a:rPr lang="en-CH" dirty="0"/>
              <a:t>Kim D. Jeker</a:t>
            </a:r>
            <a:br>
              <a:rPr lang="en-CH" dirty="0"/>
            </a:br>
            <a:r>
              <a:rPr lang="en-CH" dirty="0"/>
              <a:t>Rust</a:t>
            </a:r>
          </a:p>
        </p:txBody>
      </p:sp>
    </p:spTree>
    <p:extLst>
      <p:ext uri="{BB962C8B-B14F-4D97-AF65-F5344CB8AC3E}">
        <p14:creationId xmlns:p14="http://schemas.microsoft.com/office/powerpoint/2010/main" val="3784550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453F3-6E52-F373-5A83-2FB13D037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Performance – SIMD</a:t>
            </a:r>
          </a:p>
        </p:txBody>
      </p:sp>
      <p:pic>
        <p:nvPicPr>
          <p:cNvPr id="5" name="Content Placeholder 4" descr="A drawing of a sphere and colorful arrows&#10;&#10;AI-generated content may be incorrect.">
            <a:extLst>
              <a:ext uri="{FF2B5EF4-FFF2-40B4-BE49-F238E27FC236}">
                <a16:creationId xmlns:a16="http://schemas.microsoft.com/office/drawing/2014/main" id="{93F62726-0331-4378-125D-95C8D50B3E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96635" y="2825480"/>
            <a:ext cx="2959117" cy="2959117"/>
          </a:xfrm>
        </p:spPr>
      </p:pic>
      <p:pic>
        <p:nvPicPr>
          <p:cNvPr id="7" name="Picture 6" descr="A diagram of simd and simd&#10;&#10;AI-generated content may be incorrect.">
            <a:extLst>
              <a:ext uri="{FF2B5EF4-FFF2-40B4-BE49-F238E27FC236}">
                <a16:creationId xmlns:a16="http://schemas.microsoft.com/office/drawing/2014/main" id="{2EAB56BE-1960-73AE-2748-DDDDBD674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25" y="2419089"/>
            <a:ext cx="2862943" cy="20899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D5262C-5799-37E3-3E62-F030C6707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24" y="4655491"/>
            <a:ext cx="4071128" cy="1755321"/>
          </a:xfrm>
          <a:prstGeom prst="rect">
            <a:avLst/>
          </a:prstGeom>
        </p:spPr>
      </p:pic>
      <p:pic>
        <p:nvPicPr>
          <p:cNvPr id="13" name="Picture 12" descr="A comparison of a mathematical equation&#10;&#10;AI-generated content may be incorrect.">
            <a:extLst>
              <a:ext uri="{FF2B5EF4-FFF2-40B4-BE49-F238E27FC236}">
                <a16:creationId xmlns:a16="http://schemas.microsoft.com/office/drawing/2014/main" id="{D09BD77F-EC20-07EA-AA65-B12962AB26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4726" y="2419087"/>
            <a:ext cx="4762547" cy="2089947"/>
          </a:xfrm>
          <a:prstGeom prst="rect">
            <a:avLst/>
          </a:prstGeom>
        </p:spPr>
      </p:pic>
      <p:pic>
        <p:nvPicPr>
          <p:cNvPr id="15" name="Picture 14" descr="A diagram of a true false&#10;&#10;AI-generated content may be incorrect.">
            <a:extLst>
              <a:ext uri="{FF2B5EF4-FFF2-40B4-BE49-F238E27FC236}">
                <a16:creationId xmlns:a16="http://schemas.microsoft.com/office/drawing/2014/main" id="{3BF1B206-1A31-1CB2-B5AC-EFB77ABC73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2949" y="4398440"/>
            <a:ext cx="3086100" cy="1663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456C72-BB5D-3E15-FF84-78EDC3150DC7}"/>
              </a:ext>
            </a:extLst>
          </p:cNvPr>
          <p:cNvSpPr txBox="1"/>
          <p:nvPr/>
        </p:nvSpPr>
        <p:spPr>
          <a:xfrm>
            <a:off x="4508137" y="6062140"/>
            <a:ext cx="31309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00" dirty="0"/>
              <a:t>https://</a:t>
            </a:r>
            <a:r>
              <a:rPr lang="en-GB" sz="500" dirty="0" err="1"/>
              <a:t>ftp.cvut.cz</a:t>
            </a:r>
            <a:r>
              <a:rPr lang="en-GB" sz="500" dirty="0"/>
              <a:t>/kernel/people/</a:t>
            </a:r>
            <a:r>
              <a:rPr lang="en-GB" sz="500" dirty="0" err="1"/>
              <a:t>geoff</a:t>
            </a:r>
            <a:r>
              <a:rPr lang="en-GB" sz="500" dirty="0"/>
              <a:t>/cell/ps3-linux-docs/</a:t>
            </a:r>
            <a:r>
              <a:rPr lang="en-GB" sz="500" dirty="0" err="1"/>
              <a:t>CellProgrammingTutorial</a:t>
            </a:r>
            <a:r>
              <a:rPr lang="en-GB" sz="500" dirty="0"/>
              <a:t>/</a:t>
            </a:r>
            <a:r>
              <a:rPr lang="en-GB" sz="500" dirty="0" err="1"/>
              <a:t>BasicsOfSIMDProgramming.html</a:t>
            </a:r>
            <a:endParaRPr lang="en-CH" sz="5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461997-A810-06C6-70CA-79A31A844797}"/>
              </a:ext>
            </a:extLst>
          </p:cNvPr>
          <p:cNvSpPr txBox="1"/>
          <p:nvPr/>
        </p:nvSpPr>
        <p:spPr>
          <a:xfrm>
            <a:off x="397136" y="2202509"/>
            <a:ext cx="313091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00" dirty="0">
                <a:hlinkClick r:id="rId7"/>
              </a:rPr>
              <a:t>https://arstechnica.com/features/2000/03/simd/</a:t>
            </a:r>
            <a:endParaRPr lang="en-GB" sz="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18B193-EC5F-0E82-55DF-9AFA7DAF6432}"/>
              </a:ext>
            </a:extLst>
          </p:cNvPr>
          <p:cNvSpPr txBox="1"/>
          <p:nvPr/>
        </p:nvSpPr>
        <p:spPr>
          <a:xfrm>
            <a:off x="66534" y="6387989"/>
            <a:ext cx="313091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00" dirty="0"/>
              <a:t>https://</a:t>
            </a:r>
            <a:r>
              <a:rPr lang="en-GB" sz="500" dirty="0" err="1"/>
              <a:t>nccastaff.bournemouth.ac.uk</a:t>
            </a:r>
            <a:r>
              <a:rPr lang="en-GB" sz="500" dirty="0"/>
              <a:t>/</a:t>
            </a:r>
            <a:r>
              <a:rPr lang="en-GB" sz="500" dirty="0" err="1"/>
              <a:t>jmacey</a:t>
            </a:r>
            <a:r>
              <a:rPr lang="en-GB" sz="500" dirty="0"/>
              <a:t>/Lectures/SIMD/#/</a:t>
            </a:r>
          </a:p>
        </p:txBody>
      </p:sp>
    </p:spTree>
    <p:extLst>
      <p:ext uri="{BB962C8B-B14F-4D97-AF65-F5344CB8AC3E}">
        <p14:creationId xmlns:p14="http://schemas.microsoft.com/office/powerpoint/2010/main" val="232794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B9E60-BA9D-1AB5-A18B-90D17911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9BA60-917A-4DEB-7831-D1C689E85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047884"/>
          </a:xfrm>
        </p:spPr>
        <p:txBody>
          <a:bodyPr>
            <a:normAutofit/>
          </a:bodyPr>
          <a:lstStyle/>
          <a:p>
            <a:r>
              <a:rPr lang="en-CH" dirty="0"/>
              <a:t>Rastering inkl. Anti-Aliasing</a:t>
            </a:r>
          </a:p>
          <a:p>
            <a:r>
              <a:rPr lang="en-CH" dirty="0"/>
              <a:t>Schnittpunkte mit Kugeln &amp; Dreiecke</a:t>
            </a:r>
          </a:p>
          <a:p>
            <a:r>
              <a:rPr lang="en-CH" dirty="0"/>
              <a:t>Ambient, Diffuse &amp; Specular + Glanzpunkt</a:t>
            </a:r>
          </a:p>
          <a:p>
            <a:r>
              <a:rPr lang="en-CH" dirty="0"/>
              <a:t>distanzabhängiges Licht</a:t>
            </a:r>
          </a:p>
          <a:p>
            <a:r>
              <a:rPr lang="en-CH" dirty="0"/>
              <a:t>Perspektive</a:t>
            </a:r>
          </a:p>
          <a:p>
            <a:r>
              <a:rPr lang="en-CH" dirty="0"/>
              <a:t>Schattenwurf (Halb- &amp; Kernschatten, inkl. </a:t>
            </a:r>
            <a:r>
              <a:rPr lang="en-GB" dirty="0"/>
              <a:t>w</a:t>
            </a:r>
            <a:r>
              <a:rPr lang="en-CH" dirty="0"/>
              <a:t>eiche Schatten &amp; Schatten von transmittierenden Objekten)</a:t>
            </a:r>
          </a:p>
          <a:p>
            <a:r>
              <a:rPr lang="en-CH" dirty="0"/>
              <a:t>Mesh-Import von Blender via .obj</a:t>
            </a:r>
          </a:p>
          <a:p>
            <a:r>
              <a:rPr lang="en-CH" dirty="0"/>
              <a:t>Reflektion</a:t>
            </a:r>
          </a:p>
          <a:p>
            <a:r>
              <a:rPr lang="en-CH" dirty="0"/>
              <a:t>Refraktion &amp; Transmission, inkl. Fresnel</a:t>
            </a:r>
          </a:p>
        </p:txBody>
      </p:sp>
    </p:spTree>
    <p:extLst>
      <p:ext uri="{BB962C8B-B14F-4D97-AF65-F5344CB8AC3E}">
        <p14:creationId xmlns:p14="http://schemas.microsoft.com/office/powerpoint/2010/main" val="3242426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FD773E-12CD-AACE-5010-DCA5E7551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Ein paar Bilder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DDFE38-1E51-68CC-FD36-82C14130CD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H" dirty="0"/>
              <a:t>Snapshots während der Entwicklung</a:t>
            </a:r>
          </a:p>
        </p:txBody>
      </p:sp>
    </p:spTree>
    <p:extLst>
      <p:ext uri="{BB962C8B-B14F-4D97-AF65-F5344CB8AC3E}">
        <p14:creationId xmlns:p14="http://schemas.microsoft.com/office/powerpoint/2010/main" val="68273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spheres in different colors&#10;&#10;AI-generated content may be incorrect.">
            <a:extLst>
              <a:ext uri="{FF2B5EF4-FFF2-40B4-BE49-F238E27FC236}">
                <a16:creationId xmlns:a16="http://schemas.microsoft.com/office/drawing/2014/main" id="{34B8CA90-2DAA-AF7C-0C97-057F22A14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4418912" cy="3664324"/>
          </a:xfrm>
          <a:prstGeom prst="rect">
            <a:avLst/>
          </a:prstGeom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60C8F7-8FE4-13D4-DBD8-C6B0E7F4F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287" y="2749709"/>
            <a:ext cx="4875426" cy="4108291"/>
          </a:xfrm>
          <a:prstGeom prst="rect">
            <a:avLst/>
          </a:prstGeom>
        </p:spPr>
      </p:pic>
      <p:pic>
        <p:nvPicPr>
          <p:cNvPr id="11" name="Picture 10" descr="A group of colorful spheres&#10;&#10;AI-generated content may be incorrect.">
            <a:extLst>
              <a:ext uri="{FF2B5EF4-FFF2-40B4-BE49-F238E27FC236}">
                <a16:creationId xmlns:a16="http://schemas.microsoft.com/office/drawing/2014/main" id="{BEEA554F-6420-8DF8-4648-417899A53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6573" y="0"/>
            <a:ext cx="4875426" cy="405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32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olorful object&#10;&#10;AI-generated content may be incorrect.">
            <a:extLst>
              <a:ext uri="{FF2B5EF4-FFF2-40B4-BE49-F238E27FC236}">
                <a16:creationId xmlns:a16="http://schemas.microsoft.com/office/drawing/2014/main" id="{0184FF94-A41A-F9F0-0AF4-395D7BD33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684108" cy="4298120"/>
          </a:xfrm>
          <a:prstGeom prst="rect">
            <a:avLst/>
          </a:prstGeom>
        </p:spPr>
      </p:pic>
      <p:pic>
        <p:nvPicPr>
          <p:cNvPr id="4" name="Picture 3" descr="A colorful objects in a room&#10;&#10;AI-generated content may be incorrect.">
            <a:extLst>
              <a:ext uri="{FF2B5EF4-FFF2-40B4-BE49-F238E27FC236}">
                <a16:creationId xmlns:a16="http://schemas.microsoft.com/office/drawing/2014/main" id="{E18044B9-7290-863C-D8FC-01421FD35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622" y="1609934"/>
            <a:ext cx="6940378" cy="524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20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glass window&#10;&#10;AI-generated content may be incorrect.">
            <a:extLst>
              <a:ext uri="{FF2B5EF4-FFF2-40B4-BE49-F238E27FC236}">
                <a16:creationId xmlns:a16="http://schemas.microsoft.com/office/drawing/2014/main" id="{2C8CAB9B-0880-0E1B-29E2-C1C03B7D8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4806779" cy="3634714"/>
          </a:xfrm>
          <a:prstGeom prst="rect">
            <a:avLst/>
          </a:prstGeom>
        </p:spPr>
      </p:pic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A1F69F2D-9417-D463-0CF8-36A607321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222" y="0"/>
            <a:ext cx="4806778" cy="3634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0DA8C9-0D80-5C42-A7B1-2EEFD1B4E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813" y="2977083"/>
            <a:ext cx="5132373" cy="388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390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2AFC2D-CF32-6B9A-CFC4-6DE634F3D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271848"/>
            <a:ext cx="5078627" cy="38402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21EE0D-F4B7-C3A5-4BBF-C95983260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299" y="-271848"/>
            <a:ext cx="4665701" cy="40009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2125B7-A2B4-A956-496E-B56F47ADD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149" y="2971968"/>
            <a:ext cx="4665701" cy="388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239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578E6-0311-A6AB-6333-68395EB1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30" y="3145631"/>
            <a:ext cx="3444475" cy="566738"/>
          </a:xfrm>
        </p:spPr>
        <p:txBody>
          <a:bodyPr/>
          <a:lstStyle/>
          <a:p>
            <a:r>
              <a:rPr lang="en-CH" dirty="0"/>
              <a:t>Finales Semesterbild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F64DE3-6391-9E48-7476-3BC26A23F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724" y="0"/>
            <a:ext cx="8172915" cy="681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91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E63FE-DBB9-8716-04AD-0CDB1FDA4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Performance – Paralelisierung in Batches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83CE8-02C9-3508-D9BB-D617BA9A9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8"/>
            <a:ext cx="5403668" cy="1501610"/>
          </a:xfrm>
        </p:spPr>
        <p:txBody>
          <a:bodyPr/>
          <a:lstStyle/>
          <a:p>
            <a:r>
              <a:rPr lang="en-CH" dirty="0"/>
              <a:t>Cache-Line optimierung</a:t>
            </a:r>
          </a:p>
          <a:p>
            <a:r>
              <a:rPr lang="en-GB" dirty="0"/>
              <a:t>V</a:t>
            </a:r>
            <a:r>
              <a:rPr lang="en-CH" dirty="0"/>
              <a:t>erhindert “False Sharing”</a:t>
            </a:r>
          </a:p>
        </p:txBody>
      </p:sp>
      <p:pic>
        <p:nvPicPr>
          <p:cNvPr id="5" name="Picture 4" descr="A close-up of a black background&#10;&#10;AI-generated content may be incorrect.">
            <a:extLst>
              <a:ext uri="{FF2B5EF4-FFF2-40B4-BE49-F238E27FC236}">
                <a16:creationId xmlns:a16="http://schemas.microsoft.com/office/drawing/2014/main" id="{AC9DD71C-3B5F-AC90-94F7-974971C4A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906" y="2577819"/>
            <a:ext cx="4228830" cy="3556401"/>
          </a:xfrm>
          <a:prstGeom prst="rect">
            <a:avLst/>
          </a:prstGeom>
        </p:spPr>
      </p:pic>
      <p:pic>
        <p:nvPicPr>
          <p:cNvPr id="7" name="Picture 6" descr="A colorful rectangular boxes with numbers&#10;&#10;AI-generated content may be incorrect.">
            <a:extLst>
              <a:ext uri="{FF2B5EF4-FFF2-40B4-BE49-F238E27FC236}">
                <a16:creationId xmlns:a16="http://schemas.microsoft.com/office/drawing/2014/main" id="{6D90A2DE-BE69-2255-F59C-3E975FA4D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63" y="4028303"/>
            <a:ext cx="3360539" cy="2049230"/>
          </a:xfrm>
          <a:prstGeom prst="rect">
            <a:avLst/>
          </a:prstGeom>
        </p:spPr>
      </p:pic>
      <p:pic>
        <p:nvPicPr>
          <p:cNvPr id="9" name="Picture 8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2076544E-48CB-23A8-A940-3E0562E27F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2655" y="3574936"/>
            <a:ext cx="3302000" cy="2971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2C1941-447B-4241-096B-B76D893860B5}"/>
              </a:ext>
            </a:extLst>
          </p:cNvPr>
          <p:cNvSpPr txBox="1"/>
          <p:nvPr/>
        </p:nvSpPr>
        <p:spPr>
          <a:xfrm>
            <a:off x="4016258" y="6546736"/>
            <a:ext cx="236668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00" dirty="0"/>
              <a:t>https://</a:t>
            </a:r>
            <a:r>
              <a:rPr lang="en-GB" sz="500" dirty="0" err="1"/>
              <a:t>gateoverflow.in</a:t>
            </a:r>
            <a:r>
              <a:rPr lang="en-GB" sz="500" dirty="0"/>
              <a:t>/120645/false-sharing-in-cache-line</a:t>
            </a:r>
            <a:endParaRPr lang="en-CH" sz="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B0DA7E-012C-BC3B-C2D5-220DBD2F4C5A}"/>
              </a:ext>
            </a:extLst>
          </p:cNvPr>
          <p:cNvSpPr txBox="1"/>
          <p:nvPr/>
        </p:nvSpPr>
        <p:spPr>
          <a:xfrm>
            <a:off x="110896" y="6049581"/>
            <a:ext cx="3360539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00" dirty="0"/>
              <a:t>https://</a:t>
            </a:r>
            <a:r>
              <a:rPr lang="en-GB" sz="500" dirty="0" err="1"/>
              <a:t>nccastaff.bournemouth.ac.uk</a:t>
            </a:r>
            <a:r>
              <a:rPr lang="en-GB" sz="500" dirty="0"/>
              <a:t>/</a:t>
            </a:r>
            <a:r>
              <a:rPr lang="en-GB" sz="500" dirty="0" err="1"/>
              <a:t>jmacey</a:t>
            </a:r>
            <a:r>
              <a:rPr lang="en-GB" sz="500" dirty="0"/>
              <a:t>/Lectures/SIMD/images/</a:t>
            </a:r>
            <a:r>
              <a:rPr lang="en-GB" sz="500" dirty="0" err="1"/>
              <a:t>cache.png</a:t>
            </a:r>
            <a:endParaRPr lang="en-CH" sz="500" dirty="0"/>
          </a:p>
        </p:txBody>
      </p:sp>
    </p:spTree>
    <p:extLst>
      <p:ext uri="{BB962C8B-B14F-4D97-AF65-F5344CB8AC3E}">
        <p14:creationId xmlns:p14="http://schemas.microsoft.com/office/powerpoint/2010/main" val="2960123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676</TotalTime>
  <Words>169</Words>
  <Application>Microsoft Macintosh PowerPoint</Application>
  <PresentationFormat>Widescreen</PresentationFormat>
  <Paragraphs>25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Century Gothic</vt:lpstr>
      <vt:lpstr>Wingdings 2</vt:lpstr>
      <vt:lpstr>Quotable</vt:lpstr>
      <vt:lpstr>Raytracing</vt:lpstr>
      <vt:lpstr>Features</vt:lpstr>
      <vt:lpstr>Ein paar Bilder</vt:lpstr>
      <vt:lpstr>PowerPoint Presentation</vt:lpstr>
      <vt:lpstr>PowerPoint Presentation</vt:lpstr>
      <vt:lpstr>PowerPoint Presentation</vt:lpstr>
      <vt:lpstr>PowerPoint Presentation</vt:lpstr>
      <vt:lpstr>Finales Semesterbild</vt:lpstr>
      <vt:lpstr>Performance – Paralelisierung in Batches</vt:lpstr>
      <vt:lpstr>Performance – SIMD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Jeker Kim I.BSCAIML.2201</dc:creator>
  <cp:lastModifiedBy>Jeker Kim I.BSCAIML.2201</cp:lastModifiedBy>
  <cp:revision>13</cp:revision>
  <dcterms:created xsi:type="dcterms:W3CDTF">2025-05-22T08:27:03Z</dcterms:created>
  <dcterms:modified xsi:type="dcterms:W3CDTF">2025-05-22T19:53:13Z</dcterms:modified>
</cp:coreProperties>
</file>

<file path=docProps/thumbnail.jpeg>
</file>